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6" r:id="rId2"/>
    <p:sldId id="276" r:id="rId3"/>
    <p:sldId id="257" r:id="rId4"/>
    <p:sldId id="277" r:id="rId5"/>
    <p:sldId id="273" r:id="rId6"/>
    <p:sldId id="275" r:id="rId7"/>
    <p:sldId id="271" r:id="rId8"/>
    <p:sldId id="268" r:id="rId9"/>
    <p:sldId id="270" r:id="rId10"/>
    <p:sldId id="269" r:id="rId11"/>
    <p:sldId id="266" r:id="rId12"/>
    <p:sldId id="267" r:id="rId13"/>
    <p:sldId id="258" r:id="rId14"/>
    <p:sldId id="265" r:id="rId15"/>
    <p:sldId id="264" r:id="rId16"/>
    <p:sldId id="263" r:id="rId17"/>
    <p:sldId id="262" r:id="rId18"/>
    <p:sldId id="261" r:id="rId19"/>
    <p:sldId id="259" r:id="rId20"/>
    <p:sldId id="278" r:id="rId21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00" autoAdjust="0"/>
    <p:restoredTop sz="94660"/>
  </p:normalViewPr>
  <p:slideViewPr>
    <p:cSldViewPr snapToGrid="0">
      <p:cViewPr varScale="1">
        <p:scale>
          <a:sx n="75" d="100"/>
          <a:sy n="75" d="100"/>
        </p:scale>
        <p:origin x="62" y="17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F0B465-3D2A-45F8-85B7-6257757273AF}" type="datetimeFigureOut">
              <a:rPr lang="zh-TW" altLang="en-US" smtClean="0"/>
              <a:t>2024/10/7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A7238D-4EA4-4112-B7FC-0B48B921839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560185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https://pixabay.com/vectors/paperwork-meeting-notes-office-work-5000691/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A7238D-4EA4-4112-B7FC-0B48B921839B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269402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https://pixabay.com/vectors/box-business-businessman-gift-happy-2850602/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A7238D-4EA4-4112-B7FC-0B48B921839B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437446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https://pixabay.com/vectors/countryside-landscape-watermill-2024111/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A7238D-4EA4-4112-B7FC-0B48B921839B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465252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https://pixabay.com/vectors/members-group-people-team-business-42919/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A7238D-4EA4-4112-B7FC-0B48B921839B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804695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https://pixabay.com/vectors/skidmarks-accident-road-street-148916/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A7238D-4EA4-4112-B7FC-0B48B921839B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084203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https://unsplash.com/photos/woman-in-white-and-red-shirt-standing-on-street-during-daytime-AUVH9wcQhFU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A7238D-4EA4-4112-B7FC-0B48B921839B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713403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https://unsplash.com/photos/a-yellow-and-black-sign-sitting-on-the-side-of-a-road-IFLgWYlT2fI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A7238D-4EA4-4112-B7FC-0B48B921839B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556656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https://unsplash.com/photos/person-holding-fire-cracker-shallow-focus-photography-PAykYb-8Er8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A7238D-4EA4-4112-B7FC-0B48B921839B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060519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https://pixabay.com/vectors/arrows-diagram-process-2027262/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A7238D-4EA4-4112-B7FC-0B48B921839B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0604662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/>
              <a:t>https://pixabay.com/vectors/trophy-icon-winner-win-cup-award-1674911/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A7238D-4EA4-4112-B7FC-0B48B921839B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373120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https://pixabay.com/illustrations/time-clock-magic-history-vintage-8690350/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A7238D-4EA4-4112-B7FC-0B48B921839B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194473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https://pixabay.com/illustrations/earth-planet-world-globe-1617121/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A7238D-4EA4-4112-B7FC-0B48B921839B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344162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https://pixabay.com/vectors/challenge-maze-man-business-7233340/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A7238D-4EA4-4112-B7FC-0B48B921839B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533085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https://pixabay.com/illustrations/person-book-cane-blind-painting-5946234/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A7238D-4EA4-4112-B7FC-0B48B921839B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961125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https://pixabay.com/vectors/overthink-question-doubtful-7185863/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A7238D-4EA4-4112-B7FC-0B48B921839B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792206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https://pixabay.com/vectors/challenge-difficulty-struggle-hill-6689107/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A7238D-4EA4-4112-B7FC-0B48B921839B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766898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https://pixabay.com/vectors/soccer-background-cheers-sports-1448554/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A7238D-4EA4-4112-B7FC-0B48B921839B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456980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https://pixabay.com/vectors/sun-cloud-sky-sunrays-sunlight-346710/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A7238D-4EA4-4112-B7FC-0B48B921839B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705159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B5CC918-B447-434E-B98E-5847BB49C2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817FCC70-CC4E-4CB6-B2CF-9FDA5AC4D3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D08F018-0004-4322-AD0F-E6E7409642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90D7E-32D6-4894-AE08-7BBB3E610FC9}" type="datetimeFigureOut">
              <a:rPr lang="zh-TW" altLang="en-US" smtClean="0"/>
              <a:t>2024/10/7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0427B34-CB13-41C7-B2F2-CED9BDC5B5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6FA962E-5B03-439A-928C-8736687654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EC408-072F-4346-BD0A-D6AA5788A3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630351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02F0018-7F8E-4206-A929-07CDC6B5F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9B801E88-34C3-4545-A358-81F5614FED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0AFD716-8B99-4230-B55F-C8B88ECBB1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90D7E-32D6-4894-AE08-7BBB3E610FC9}" type="datetimeFigureOut">
              <a:rPr lang="zh-TW" altLang="en-US" smtClean="0"/>
              <a:t>2024/10/7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A374743-76D9-4BF8-A60C-2F50B2636A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0454594-6C11-4013-A666-A151E960E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EC408-072F-4346-BD0A-D6AA5788A3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8953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70F760AC-E708-4605-85E2-7D0F424B3E2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84BECF48-F3B6-4D47-82A8-C6AE92EDC2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15DE52A-093E-4116-A2FE-F61BA999B8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90D7E-32D6-4894-AE08-7BBB3E610FC9}" type="datetimeFigureOut">
              <a:rPr lang="zh-TW" altLang="en-US" smtClean="0"/>
              <a:t>2024/10/7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4553FE1-A5D9-4070-AA9C-378F491D46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28EFDDC-5B11-4543-8144-518625EDA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EC408-072F-4346-BD0A-D6AA5788A3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831239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1BFCF4C-FB58-444C-B754-A594851E4C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87C475D-648F-4511-A6FE-04B04F755F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511FCF8-D8F7-4914-920F-D63F2D97F7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90D7E-32D6-4894-AE08-7BBB3E610FC9}" type="datetimeFigureOut">
              <a:rPr lang="zh-TW" altLang="en-US" smtClean="0"/>
              <a:t>2024/10/7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E1D3E8F-338D-4B4D-B411-5282866FF9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7DF3AD5-06B6-42D8-AEDF-66CCE6582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EC408-072F-4346-BD0A-D6AA5788A3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985097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986B870-2B24-4658-9AEB-3C92E8E40B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0235018-E757-4630-8511-F466B91926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7546C76-CF19-433D-9070-0A54A149F1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90D7E-32D6-4894-AE08-7BBB3E610FC9}" type="datetimeFigureOut">
              <a:rPr lang="zh-TW" altLang="en-US" smtClean="0"/>
              <a:t>2024/10/7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C9DC25F-827C-4564-AD0E-7FD815D53A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C0653A6-68AA-4213-8D62-EAF9243D6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EC408-072F-4346-BD0A-D6AA5788A3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267755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8A74D77-9E6E-4FD1-97AD-0ADC1228B6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FDE4E9B-689C-4373-B281-9636BE2119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CD25EC10-0BDA-4ECA-AB8E-059AC3378E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3DAF127-0983-4C38-869C-C0A513FA91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90D7E-32D6-4894-AE08-7BBB3E610FC9}" type="datetimeFigureOut">
              <a:rPr lang="zh-TW" altLang="en-US" smtClean="0"/>
              <a:t>2024/10/7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E014CBA6-CCE3-4CF4-8E13-D895EDBD8F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5CEAA8E5-79B3-445E-B8C3-29BD56CE6D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EC408-072F-4346-BD0A-D6AA5788A3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582134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00F76B6-8DEC-4A74-A06A-BA0146321C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F00F5C5-99A7-4F16-855A-F170362659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722BEB2-C9B4-4C14-8234-D17E843499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E4A41162-A0AC-4211-940F-4B92208F9B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E8EA159A-F9D7-4F58-A7C3-6E5B65E4226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AE973E80-9141-48B7-A9D7-605A454176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90D7E-32D6-4894-AE08-7BBB3E610FC9}" type="datetimeFigureOut">
              <a:rPr lang="zh-TW" altLang="en-US" smtClean="0"/>
              <a:t>2024/10/7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6520B07A-79F8-43E7-8013-632DD2AED2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3B997D8F-4F1C-4DE6-A82C-3E0C38ACA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EC408-072F-4346-BD0A-D6AA5788A3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799956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CE04611-FD10-429D-89AA-73C259B64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2D9009F3-A280-4DA8-ACC4-187DE2172B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90D7E-32D6-4894-AE08-7BBB3E610FC9}" type="datetimeFigureOut">
              <a:rPr lang="zh-TW" altLang="en-US" smtClean="0"/>
              <a:t>2024/10/7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F8FD791E-F627-4DDB-AD69-F7639FDD17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E9C3C73-9A1B-4A20-B40C-BF8E0726E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EC408-072F-4346-BD0A-D6AA5788A3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166217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1E1D8EED-F2A7-4221-9887-0DBB62EB3F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90D7E-32D6-4894-AE08-7BBB3E610FC9}" type="datetimeFigureOut">
              <a:rPr lang="zh-TW" altLang="en-US" smtClean="0"/>
              <a:t>2024/10/7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10593B39-DC86-45A7-85EF-B4DB9C28DC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D9056B2-6966-4CAF-94D1-2295A737E1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EC408-072F-4346-BD0A-D6AA5788A3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72419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C3076DF-D16B-4600-9550-96C6A8DD7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CD3D667-FDE5-4F5D-9495-588EC18912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22F511E7-BEEF-4F51-BA0E-52C1908D56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88060697-A92E-4178-A790-FCBB90D705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90D7E-32D6-4894-AE08-7BBB3E610FC9}" type="datetimeFigureOut">
              <a:rPr lang="zh-TW" altLang="en-US" smtClean="0"/>
              <a:t>2024/10/7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2A8E3F57-A99A-4C4C-BF14-EE42AB99CE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39234440-6924-48D7-AC1A-200D5946B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EC408-072F-4346-BD0A-D6AA5788A3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36183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2E81694-0B93-4D65-9DA3-21597478A9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23E4D718-8CB0-4334-BB8A-FB8B57D7CDC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0DC47463-53E7-4FE3-B60B-1657D11127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8875DC5-6AFF-40C0-8C77-F81A0A3E1B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90D7E-32D6-4894-AE08-7BBB3E610FC9}" type="datetimeFigureOut">
              <a:rPr lang="zh-TW" altLang="en-US" smtClean="0"/>
              <a:t>2024/10/7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24F8A973-6D07-4F0C-97A0-280FEFC238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B60BB1E-F41B-40F0-929B-520837498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EC408-072F-4346-BD0A-D6AA5788A3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482708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B8575AAC-624C-4B52-ABD4-699B1E35D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6722991-C57D-471F-8271-C419A1CFB0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5C839DD-8CBF-4E23-A0C7-7C039E950BB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C90D7E-32D6-4894-AE08-7BBB3E610FC9}" type="datetimeFigureOut">
              <a:rPr lang="zh-TW" altLang="en-US" smtClean="0"/>
              <a:t>2024/10/7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2802D8A-77D4-418C-8190-43B6ADED21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072B55E-2BE2-4AF4-AFF8-2A716F492F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1EC408-072F-4346-BD0A-D6AA5788A3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160520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B6B1083F-DB17-43B9-8DA3-1177F63F14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36320" y="634683"/>
            <a:ext cx="9144000" cy="2387600"/>
          </a:xfrm>
        </p:spPr>
        <p:txBody>
          <a:bodyPr/>
          <a:lstStyle/>
          <a:p>
            <a:pPr algn="l"/>
            <a:r>
              <a:rPr lang="zh-TW" altLang="en-US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職場故事</a:t>
            </a:r>
            <a:br>
              <a:rPr lang="zh-TW" altLang="en-US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en-US" altLang="zh-TW" b="1" dirty="0" err="1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Animaze</a:t>
            </a:r>
            <a:r>
              <a:rPr lang="en-US" altLang="zh-TW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b="1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283210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116360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5000" b="-9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1A1DB28-573F-493F-AC9C-FA0F5525F7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TW" sz="6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4.</a:t>
            </a:r>
            <a:r>
              <a:rPr lang="zh-TW" altLang="en-US" sz="6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結果</a:t>
            </a:r>
          </a:p>
        </p:txBody>
      </p:sp>
    </p:spTree>
    <p:extLst>
      <p:ext uri="{BB962C8B-B14F-4D97-AF65-F5344CB8AC3E}">
        <p14:creationId xmlns:p14="http://schemas.microsoft.com/office/powerpoint/2010/main" val="14928844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49812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745100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58000" b="-5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1DE67C3-43E0-434E-BC69-0E5EFE2C29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TW" sz="60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5.</a:t>
            </a:r>
            <a:r>
              <a:rPr lang="zh-TW" altLang="en-US" sz="60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意外</a:t>
            </a:r>
          </a:p>
        </p:txBody>
      </p:sp>
    </p:spTree>
    <p:extLst>
      <p:ext uri="{BB962C8B-B14F-4D97-AF65-F5344CB8AC3E}">
        <p14:creationId xmlns:p14="http://schemas.microsoft.com/office/powerpoint/2010/main" val="26265831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808890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457569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40000" b="-4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5D0561D-9154-410F-BB0F-2B9CDF2CBD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560" y="4371498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TW" sz="60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6.</a:t>
            </a:r>
            <a:r>
              <a:rPr lang="zh-TW" altLang="en-US" sz="60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轉彎</a:t>
            </a:r>
          </a:p>
        </p:txBody>
      </p:sp>
    </p:spTree>
    <p:extLst>
      <p:ext uri="{BB962C8B-B14F-4D97-AF65-F5344CB8AC3E}">
        <p14:creationId xmlns:p14="http://schemas.microsoft.com/office/powerpoint/2010/main" val="30541338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482057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E82A1D4-604E-49C5-ADD1-04FE256C24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TW" sz="6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7.</a:t>
            </a:r>
            <a:r>
              <a:rPr lang="zh-TW" altLang="en-US" sz="6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結局</a:t>
            </a:r>
          </a:p>
        </p:txBody>
      </p:sp>
    </p:spTree>
    <p:extLst>
      <p:ext uri="{BB962C8B-B14F-4D97-AF65-F5344CB8AC3E}">
        <p14:creationId xmlns:p14="http://schemas.microsoft.com/office/powerpoint/2010/main" val="24935660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5EC5125-AF23-4F6D-84A3-A2FB3976E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TW" sz="6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1. </a:t>
            </a:r>
            <a:r>
              <a:rPr lang="zh-TW" altLang="en-US" sz="6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目標 </a:t>
            </a:r>
          </a:p>
        </p:txBody>
      </p:sp>
    </p:spTree>
    <p:extLst>
      <p:ext uri="{BB962C8B-B14F-4D97-AF65-F5344CB8AC3E}">
        <p14:creationId xmlns:p14="http://schemas.microsoft.com/office/powerpoint/2010/main" val="33924092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68420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08000" b="-10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659693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340443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1BA542D-083B-4502-A857-8BEC2F7D6F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TW" sz="6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r>
              <a:rPr lang="zh-TW" altLang="en-US" sz="6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阻礙</a:t>
            </a:r>
          </a:p>
        </p:txBody>
      </p:sp>
    </p:spTree>
    <p:extLst>
      <p:ext uri="{BB962C8B-B14F-4D97-AF65-F5344CB8AC3E}">
        <p14:creationId xmlns:p14="http://schemas.microsoft.com/office/powerpoint/2010/main" val="31617316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27691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4000" b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577935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271B486-F22F-44D5-9E8D-AB5EFB0E07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TW" sz="6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3.</a:t>
            </a:r>
            <a:r>
              <a:rPr lang="zh-TW" altLang="en-US" sz="6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努力</a:t>
            </a:r>
          </a:p>
        </p:txBody>
      </p:sp>
    </p:spTree>
    <p:extLst>
      <p:ext uri="{BB962C8B-B14F-4D97-AF65-F5344CB8AC3E}">
        <p14:creationId xmlns:p14="http://schemas.microsoft.com/office/powerpoint/2010/main" val="11764356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76000" b="-7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801902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21</TotalTime>
  <Words>223</Words>
  <Application>Microsoft Office PowerPoint</Application>
  <PresentationFormat>寬螢幕</PresentationFormat>
  <Paragraphs>44</Paragraphs>
  <Slides>20</Slides>
  <Notes>18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20</vt:i4>
      </vt:variant>
    </vt:vector>
  </HeadingPairs>
  <TitlesOfParts>
    <vt:vector size="25" baseType="lpstr">
      <vt:lpstr>微軟正黑體</vt:lpstr>
      <vt:lpstr>Arial</vt:lpstr>
      <vt:lpstr>Calibri</vt:lpstr>
      <vt:lpstr>Calibri Light</vt:lpstr>
      <vt:lpstr>Office 佈景主題</vt:lpstr>
      <vt:lpstr>職場故事 (Animaze)</vt:lpstr>
      <vt:lpstr>1. 目標 </vt:lpstr>
      <vt:lpstr>PowerPoint 簡報</vt:lpstr>
      <vt:lpstr>PowerPoint 簡報</vt:lpstr>
      <vt:lpstr>2.阻礙</vt:lpstr>
      <vt:lpstr>PowerPoint 簡報</vt:lpstr>
      <vt:lpstr>PowerPoint 簡報</vt:lpstr>
      <vt:lpstr>3.努力</vt:lpstr>
      <vt:lpstr>PowerPoint 簡報</vt:lpstr>
      <vt:lpstr>PowerPoint 簡報</vt:lpstr>
      <vt:lpstr>4.結果</vt:lpstr>
      <vt:lpstr>PowerPoint 簡報</vt:lpstr>
      <vt:lpstr>PowerPoint 簡報</vt:lpstr>
      <vt:lpstr>5.意外</vt:lpstr>
      <vt:lpstr>PowerPoint 簡報</vt:lpstr>
      <vt:lpstr>PowerPoint 簡報</vt:lpstr>
      <vt:lpstr>6.轉彎</vt:lpstr>
      <vt:lpstr>PowerPoint 簡報</vt:lpstr>
      <vt:lpstr>7.結局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cg</dc:creator>
  <cp:lastModifiedBy>丞頤00957003 王</cp:lastModifiedBy>
  <cp:revision>4</cp:revision>
  <dcterms:created xsi:type="dcterms:W3CDTF">2024-09-16T08:29:48Z</dcterms:created>
  <dcterms:modified xsi:type="dcterms:W3CDTF">2024-10-06T16:47:03Z</dcterms:modified>
</cp:coreProperties>
</file>